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84" r:id="rId3"/>
    <p:sldId id="277" r:id="rId4"/>
    <p:sldId id="278" r:id="rId5"/>
    <p:sldId id="28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D191"/>
    <a:srgbClr val="1BBFEB"/>
    <a:srgbClr val="FC1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1"/>
    <p:restoredTop sz="94702"/>
  </p:normalViewPr>
  <p:slideViewPr>
    <p:cSldViewPr snapToGrid="0" snapToObjects="1">
      <p:cViewPr varScale="1">
        <p:scale>
          <a:sx n="54" d="100"/>
          <a:sy n="54" d="100"/>
        </p:scale>
        <p:origin x="1032" y="2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7070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emf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Zone White+Shapes+Copy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Document title  |  Document date"/>
          <p:cNvSpPr txBox="1"/>
          <p:nvPr/>
        </p:nvSpPr>
        <p:spPr>
          <a:xfrm>
            <a:off x="2652360" y="11858625"/>
            <a:ext cx="436273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2300" b="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Document title  |  Document date</a:t>
            </a:r>
          </a:p>
        </p:txBody>
      </p:sp>
      <p:pic>
        <p:nvPicPr>
          <p:cNvPr id="32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b="15874"/>
          <a:stretch>
            <a:fillRect/>
          </a:stretch>
        </p:blipFill>
        <p:spPr>
          <a:xfrm>
            <a:off x="1949979" y="11826775"/>
            <a:ext cx="473345" cy="52329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7913" y="8859912"/>
            <a:ext cx="4856087" cy="4856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9949" y="2329044"/>
            <a:ext cx="2923795" cy="33817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Zone White+Shap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09680" y="8911306"/>
            <a:ext cx="4852275" cy="4852275"/>
          </a:xfrm>
          <a:prstGeom prst="rect">
            <a:avLst/>
          </a:prstGeom>
        </p:spPr>
      </p:pic>
      <p:sp>
        <p:nvSpPr>
          <p:cNvPr id="12" name="Document title  |  Document date"/>
          <p:cNvSpPr txBox="1"/>
          <p:nvPr userDrawn="1"/>
        </p:nvSpPr>
        <p:spPr>
          <a:xfrm>
            <a:off x="2652360" y="11858625"/>
            <a:ext cx="436273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2300" b="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Document title  |  Document date</a:t>
            </a:r>
          </a:p>
        </p:txBody>
      </p:sp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rcRect b="15874"/>
          <a:stretch>
            <a:fillRect/>
          </a:stretch>
        </p:blipFill>
        <p:spPr>
          <a:xfrm>
            <a:off x="1949979" y="11826775"/>
            <a:ext cx="473345" cy="523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Zone - The End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"/>
          <p:cNvSpPr/>
          <p:nvPr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1BBF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1063" y="10226008"/>
            <a:ext cx="1633135" cy="1632365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.Zone - The End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9" y="0"/>
            <a:ext cx="24364281" cy="13716000"/>
          </a:xfrm>
          <a:prstGeom prst="rect">
            <a:avLst/>
          </a:prstGeom>
        </p:spPr>
      </p:pic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asted-image.pdf" descr="pasted-image.pdf"/>
          <p:cNvPicPr>
            <a:picLocks noChangeAspect="1"/>
          </p:cNvPicPr>
          <p:nvPr userDrawn="1"/>
        </p:nvPicPr>
        <p:blipFill>
          <a:blip r:embed="rId3">
            <a:alphaModFix amt="16101"/>
            <a:extLst/>
          </a:blip>
          <a:stretch>
            <a:fillRect/>
          </a:stretch>
        </p:blipFill>
        <p:spPr>
          <a:xfrm>
            <a:off x="6614877" y="0"/>
            <a:ext cx="1775824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/>
          </p:cNvSpPr>
          <p:nvPr userDrawn="1"/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6355" y="2329044"/>
            <a:ext cx="2923796" cy="338174"/>
          </a:xfrm>
          <a:prstGeom prst="rect">
            <a:avLst/>
          </a:prstGeom>
        </p:spPr>
      </p:pic>
      <p:sp>
        <p:nvSpPr>
          <p:cNvPr id="11" name="Document title  |  Document date"/>
          <p:cNvSpPr txBox="1"/>
          <p:nvPr userDrawn="1"/>
        </p:nvSpPr>
        <p:spPr>
          <a:xfrm>
            <a:off x="2652360" y="11858625"/>
            <a:ext cx="439251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2300" b="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Document title  |  Document date</a:t>
            </a:r>
          </a:p>
        </p:txBody>
      </p:sp>
      <p:pic>
        <p:nvPicPr>
          <p:cNvPr id="12" name="pasted-image.pdf" descr="pasted-image.pdf"/>
          <p:cNvPicPr>
            <a:picLocks noChangeAspect="1"/>
          </p:cNvPicPr>
          <p:nvPr userDrawn="1"/>
        </p:nvPicPr>
        <p:blipFill>
          <a:blip r:embed="rId5">
            <a:extLst/>
          </a:blip>
          <a:srcRect b="15874"/>
          <a:stretch>
            <a:fillRect/>
          </a:stretch>
        </p:blipFill>
        <p:spPr>
          <a:xfrm>
            <a:off x="1949979" y="11826775"/>
            <a:ext cx="473345" cy="523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49054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D.Zone - The End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Rectangle"/>
          <p:cNvSpPr/>
          <p:nvPr userDrawn="1"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1BD19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" name="pasted-image.pdf" descr="pasted-image.pdf"/>
          <p:cNvPicPr>
            <a:picLocks noChangeAspect="1"/>
          </p:cNvPicPr>
          <p:nvPr userDrawn="1"/>
        </p:nvPicPr>
        <p:blipFill>
          <a:blip r:embed="rId2">
            <a:alphaModFix amt="16101"/>
            <a:extLst/>
          </a:blip>
          <a:stretch>
            <a:fillRect/>
          </a:stretch>
        </p:blipFill>
        <p:spPr>
          <a:xfrm>
            <a:off x="6614877" y="0"/>
            <a:ext cx="1775824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/>
          </p:cNvSpPr>
          <p:nvPr userDrawn="1"/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6355" y="2329044"/>
            <a:ext cx="2923796" cy="338174"/>
          </a:xfrm>
          <a:prstGeom prst="rect">
            <a:avLst/>
          </a:prstGeom>
        </p:spPr>
      </p:pic>
      <p:sp>
        <p:nvSpPr>
          <p:cNvPr id="11" name="Document title  |  Document date"/>
          <p:cNvSpPr txBox="1"/>
          <p:nvPr userDrawn="1"/>
        </p:nvSpPr>
        <p:spPr>
          <a:xfrm>
            <a:off x="2652360" y="11858625"/>
            <a:ext cx="439251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2300" b="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Document title  |  Document date</a:t>
            </a:r>
          </a:p>
        </p:txBody>
      </p:sp>
      <p:pic>
        <p:nvPicPr>
          <p:cNvPr id="12" name="pasted-image.pdf" descr="pasted-image.pdf"/>
          <p:cNvPicPr>
            <a:picLocks noChangeAspect="1"/>
          </p:cNvPicPr>
          <p:nvPr userDrawn="1"/>
        </p:nvPicPr>
        <p:blipFill>
          <a:blip r:embed="rId4">
            <a:extLst/>
          </a:blip>
          <a:srcRect b="15874"/>
          <a:stretch>
            <a:fillRect/>
          </a:stretch>
        </p:blipFill>
        <p:spPr>
          <a:xfrm>
            <a:off x="1949979" y="11826775"/>
            <a:ext cx="473345" cy="523291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D.Zone - The End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 userDrawn="1"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FC1F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asted-image.pdf" descr="pasted-image.pdf"/>
          <p:cNvPicPr>
            <a:picLocks noChangeAspect="1"/>
          </p:cNvPicPr>
          <p:nvPr userDrawn="1"/>
        </p:nvPicPr>
        <p:blipFill>
          <a:blip r:embed="rId2">
            <a:alphaModFix amt="16101"/>
            <a:extLst/>
          </a:blip>
          <a:stretch>
            <a:fillRect/>
          </a:stretch>
        </p:blipFill>
        <p:spPr>
          <a:xfrm>
            <a:off x="6614877" y="0"/>
            <a:ext cx="1775824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/>
          </p:cNvSpPr>
          <p:nvPr userDrawn="1"/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6355" y="2329044"/>
            <a:ext cx="2923796" cy="338174"/>
          </a:xfrm>
          <a:prstGeom prst="rect">
            <a:avLst/>
          </a:prstGeom>
        </p:spPr>
      </p:pic>
      <p:sp>
        <p:nvSpPr>
          <p:cNvPr id="11" name="Document title  |  Document date"/>
          <p:cNvSpPr txBox="1"/>
          <p:nvPr userDrawn="1"/>
        </p:nvSpPr>
        <p:spPr>
          <a:xfrm>
            <a:off x="2652360" y="11858625"/>
            <a:ext cx="439251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2300" b="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Document title  |  Document date</a:t>
            </a:r>
          </a:p>
        </p:txBody>
      </p:sp>
      <p:pic>
        <p:nvPicPr>
          <p:cNvPr id="12" name="pasted-image.pdf" descr="pasted-image.pdf"/>
          <p:cNvPicPr>
            <a:picLocks noChangeAspect="1"/>
          </p:cNvPicPr>
          <p:nvPr userDrawn="1"/>
        </p:nvPicPr>
        <p:blipFill>
          <a:blip r:embed="rId4">
            <a:extLst/>
          </a:blip>
          <a:srcRect b="15874"/>
          <a:stretch>
            <a:fillRect/>
          </a:stretch>
        </p:blipFill>
        <p:spPr>
          <a:xfrm>
            <a:off x="1949979" y="11826775"/>
            <a:ext cx="473345" cy="523291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 userDrawn="1"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FC1F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pasted-image.pdf" descr="pasted-image.pdf"/>
          <p:cNvPicPr>
            <a:picLocks noChangeAspect="1"/>
          </p:cNvPicPr>
          <p:nvPr/>
        </p:nvPicPr>
        <p:blipFill>
          <a:blip r:embed="rId8">
            <a:alphaModFix amt="16101"/>
            <a:extLst/>
          </a:blip>
          <a:stretch>
            <a:fillRect/>
          </a:stretch>
        </p:blipFill>
        <p:spPr>
          <a:xfrm>
            <a:off x="6614877" y="0"/>
            <a:ext cx="1775824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83" r:id="rId4"/>
    <p:sldLayoutId id="2147483684" r:id="rId5"/>
    <p:sldLayoutId id="2147483685" r:id="rId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name…"/>
          <p:cNvSpPr txBox="1"/>
          <p:nvPr/>
        </p:nvSpPr>
        <p:spPr>
          <a:xfrm>
            <a:off x="2028004" y="6896456"/>
            <a:ext cx="21544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 b="0">
                <a:solidFill>
                  <a:srgbClr val="FFFFFF"/>
                </a:solidFill>
                <a:latin typeface="CiscoSans"/>
                <a:ea typeface="CiscoSans"/>
                <a:cs typeface="CiscoSans"/>
                <a:sym typeface="CiscoSans"/>
              </a:defRPr>
            </a:pPr>
            <a:r>
              <a:rPr lang="en-US" dirty="0" smtClean="0"/>
              <a:t>Sai </a:t>
            </a:r>
            <a:r>
              <a:rPr lang="en-US" dirty="0" err="1" smtClean="0"/>
              <a:t>Hingne</a:t>
            </a:r>
            <a:endParaRPr dirty="0"/>
          </a:p>
          <a:p>
            <a:pPr algn="l">
              <a:defRPr sz="3200" b="0">
                <a:solidFill>
                  <a:srgbClr val="FFFFFF"/>
                </a:solidFill>
                <a:latin typeface="CiscoSans"/>
                <a:ea typeface="CiscoSans"/>
                <a:cs typeface="CiscoSans"/>
                <a:sym typeface="CiscoSans"/>
              </a:defRPr>
            </a:pPr>
            <a:r>
              <a:rPr lang="en-US" dirty="0" smtClean="0"/>
              <a:t>Sep 2017</a:t>
            </a:r>
            <a:endParaRPr dirty="0"/>
          </a:p>
        </p:txBody>
      </p:sp>
      <p:sp>
        <p:nvSpPr>
          <p:cNvPr id="3" name="Double-click…"/>
          <p:cNvSpPr txBox="1"/>
          <p:nvPr/>
        </p:nvSpPr>
        <p:spPr>
          <a:xfrm>
            <a:off x="1737921" y="3490851"/>
            <a:ext cx="1224518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solidFill>
                  <a:srgbClr val="FFFFFF"/>
                </a:solidFill>
                <a:latin typeface="CiscoSans Light"/>
                <a:ea typeface="CiscoSans Light"/>
                <a:cs typeface="CiscoSans Light"/>
                <a:sym typeface="CiscoSans Light"/>
              </a:defRPr>
            </a:pPr>
            <a:r>
              <a:rPr lang="en-US" dirty="0">
                <a:solidFill>
                  <a:schemeClr val="bg2"/>
                </a:solidFill>
              </a:rPr>
              <a:t>Designing for Scale</a:t>
            </a:r>
            <a:endParaRPr lang="en-US" dirty="0" smtClean="0"/>
          </a:p>
          <a:p>
            <a:pPr algn="l">
              <a:defRPr sz="10000" b="0">
                <a:solidFill>
                  <a:srgbClr val="FFFFFF"/>
                </a:solidFill>
                <a:latin typeface="CiscoSans Light"/>
                <a:ea typeface="CiscoSans Light"/>
                <a:cs typeface="CiscoSans Light"/>
                <a:sym typeface="CiscoSans Light"/>
              </a:defRPr>
            </a:pPr>
            <a:r>
              <a:rPr lang="en-US" sz="6000" dirty="0" smtClean="0"/>
              <a:t>AEM and Modular Design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3591219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name…"/>
          <p:cNvSpPr txBox="1"/>
          <p:nvPr/>
        </p:nvSpPr>
        <p:spPr>
          <a:xfrm>
            <a:off x="2028004" y="6830594"/>
            <a:ext cx="321757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 b="0">
                <a:solidFill>
                  <a:srgbClr val="FFFFFF"/>
                </a:solidFill>
                <a:latin typeface="CiscoSans"/>
                <a:ea typeface="CiscoSans"/>
                <a:cs typeface="CiscoSans"/>
                <a:sym typeface="CiscoSans"/>
              </a:defRPr>
            </a:pPr>
            <a:r>
              <a:rPr dirty="0"/>
              <a:t>Presenter name</a:t>
            </a:r>
          </a:p>
          <a:p>
            <a:pPr algn="l">
              <a:defRPr sz="3200" b="0">
                <a:solidFill>
                  <a:srgbClr val="FFFFFF"/>
                </a:solidFill>
                <a:latin typeface="CiscoSans"/>
                <a:ea typeface="CiscoSans"/>
                <a:cs typeface="CiscoSans"/>
                <a:sym typeface="CiscoSans"/>
              </a:defRPr>
            </a:pPr>
            <a:r>
              <a:rPr dirty="0"/>
              <a:t>Date</a:t>
            </a:r>
          </a:p>
        </p:txBody>
      </p:sp>
      <p:sp>
        <p:nvSpPr>
          <p:cNvPr id="3" name="Double-click…"/>
          <p:cNvSpPr txBox="1"/>
          <p:nvPr/>
        </p:nvSpPr>
        <p:spPr>
          <a:xfrm>
            <a:off x="1737921" y="3465203"/>
            <a:ext cx="12245183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10000" b="0">
                <a:solidFill>
                  <a:srgbClr val="FFFFFF"/>
                </a:solidFill>
                <a:latin typeface="CiscoSans Light"/>
                <a:ea typeface="CiscoSans Light"/>
                <a:cs typeface="CiscoSans Light"/>
                <a:sym typeface="CiscoSans Light"/>
              </a:defRPr>
            </a:pPr>
            <a:r>
              <a:rPr lang="en-US" dirty="0" smtClean="0"/>
              <a:t>View Master To Edit</a:t>
            </a:r>
          </a:p>
          <a:p>
            <a:pPr algn="l">
              <a:lnSpc>
                <a:spcPct val="80000"/>
              </a:lnSpc>
              <a:defRPr sz="10000" b="0">
                <a:solidFill>
                  <a:srgbClr val="FFFFFF"/>
                </a:solidFill>
                <a:latin typeface="CiscoSans Light"/>
                <a:ea typeface="CiscoSans Light"/>
                <a:cs typeface="CiscoSans Light"/>
                <a:sym typeface="CiscoSans Light"/>
              </a:defRPr>
            </a:pPr>
            <a:r>
              <a:rPr lang="en-US" dirty="0" smtClean="0"/>
              <a:t>This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560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p"/>
          <p:cNvSpPr txBox="1"/>
          <p:nvPr/>
        </p:nvSpPr>
        <p:spPr>
          <a:xfrm>
            <a:off x="1793762" y="3759861"/>
            <a:ext cx="15206134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80000"/>
              </a:lnSpc>
              <a:defRPr sz="7200" b="0">
                <a:latin typeface="CiscoSans Light"/>
                <a:ea typeface="CiscoSans Light"/>
                <a:cs typeface="CiscoSans Light"/>
                <a:sym typeface="CiscoSans Light"/>
              </a:defRPr>
            </a:lvl1pPr>
          </a:lstStyle>
          <a:p>
            <a:r>
              <a:rPr lang="en-US" sz="8200" dirty="0" smtClean="0"/>
              <a:t>Double-click to edit this</a:t>
            </a:r>
            <a:r>
              <a:rPr lang="en-US" sz="8200" baseline="0" dirty="0" smtClean="0"/>
              <a:t> text</a:t>
            </a:r>
            <a:endParaRPr sz="8200" dirty="0"/>
          </a:p>
        </p:txBody>
      </p:sp>
      <p:sp>
        <p:nvSpPr>
          <p:cNvPr id="4" name="Body Level One…"/>
          <p:cNvSpPr txBox="1"/>
          <p:nvPr/>
        </p:nvSpPr>
        <p:spPr>
          <a:xfrm>
            <a:off x="1910990" y="4336942"/>
            <a:ext cx="9243418" cy="665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50000"/>
              </a:lnSpc>
              <a:defRPr sz="4000" b="0">
                <a:solidFill>
                  <a:srgbClr val="444444"/>
                </a:solidFill>
                <a:latin typeface="CiscoSans"/>
                <a:ea typeface="CiscoSans"/>
                <a:cs typeface="CiscoSans"/>
                <a:sym typeface="CiscoSans"/>
              </a:defRPr>
            </a:lvl1pPr>
            <a:lvl2pPr indent="0" algn="l">
              <a:lnSpc>
                <a:spcPct val="150000"/>
              </a:lnSpc>
              <a:defRPr sz="4000" b="0">
                <a:solidFill>
                  <a:srgbClr val="444444"/>
                </a:solidFill>
                <a:latin typeface="CiscoSans"/>
                <a:ea typeface="CiscoSans"/>
                <a:cs typeface="CiscoSans"/>
                <a:sym typeface="CiscoSans"/>
              </a:defRPr>
            </a:lvl2pPr>
            <a:lvl3pPr indent="0" algn="l">
              <a:lnSpc>
                <a:spcPct val="150000"/>
              </a:lnSpc>
              <a:defRPr sz="4000" b="0">
                <a:solidFill>
                  <a:srgbClr val="444444"/>
                </a:solidFill>
                <a:latin typeface="CiscoSans"/>
                <a:ea typeface="CiscoSans"/>
                <a:cs typeface="CiscoSans"/>
                <a:sym typeface="CiscoSans"/>
              </a:defRPr>
            </a:lvl3pPr>
            <a:lvl4pPr indent="0" algn="l">
              <a:lnSpc>
                <a:spcPct val="150000"/>
              </a:lnSpc>
              <a:defRPr sz="4000" b="0">
                <a:solidFill>
                  <a:srgbClr val="444444"/>
                </a:solidFill>
                <a:latin typeface="CiscoSans"/>
                <a:ea typeface="CiscoSans"/>
                <a:cs typeface="CiscoSans"/>
                <a:sym typeface="CiscoSans"/>
              </a:defRPr>
            </a:lvl4pPr>
            <a:lvl5pPr indent="0" algn="l">
              <a:lnSpc>
                <a:spcPct val="150000"/>
              </a:lnSpc>
              <a:defRPr sz="4000" b="0">
                <a:solidFill>
                  <a:srgbClr val="444444"/>
                </a:solidFill>
                <a:latin typeface="CiscoSans"/>
                <a:ea typeface="CiscoSans"/>
                <a:cs typeface="CiscoSans"/>
                <a:sym typeface="Cisco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!"/>
          <p:cNvSpPr txBox="1"/>
          <p:nvPr/>
        </p:nvSpPr>
        <p:spPr>
          <a:xfrm>
            <a:off x="5984408" y="4946649"/>
            <a:ext cx="12245182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11200" b="0">
                <a:solidFill>
                  <a:srgbClr val="FFFFFF"/>
                </a:solidFill>
                <a:latin typeface="CiscoSans Light"/>
                <a:ea typeface="CiscoSans Light"/>
                <a:cs typeface="CiscoSans Light"/>
                <a:sym typeface="CiscoSans Light"/>
              </a:defRPr>
            </a:lvl1pPr>
          </a:lstStyle>
          <a:p>
            <a:r>
              <a:rPr dirty="0"/>
              <a:t>Thank you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CiscoSans</vt:lpstr>
      <vt:lpstr>CiscoSans Light</vt:lpstr>
      <vt:lpstr>Helvetica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20</cp:revision>
  <dcterms:modified xsi:type="dcterms:W3CDTF">2017-09-10T06:32:29Z</dcterms:modified>
  <cp:category/>
</cp:coreProperties>
</file>